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2"/>
  </p:notesMasterIdLst>
  <p:handoutMasterIdLst>
    <p:handoutMasterId r:id="rId33"/>
  </p:handoutMasterIdLst>
  <p:sldIdLst>
    <p:sldId id="2255" r:id="rId2"/>
    <p:sldId id="2219" r:id="rId3"/>
    <p:sldId id="2256" r:id="rId4"/>
    <p:sldId id="2234" r:id="rId5"/>
    <p:sldId id="2221" r:id="rId6"/>
    <p:sldId id="2254" r:id="rId7"/>
    <p:sldId id="2222" r:id="rId8"/>
    <p:sldId id="2257" r:id="rId9"/>
    <p:sldId id="2224" r:id="rId10"/>
    <p:sldId id="2258" r:id="rId11"/>
    <p:sldId id="2266" r:id="rId12"/>
    <p:sldId id="2259" r:id="rId13"/>
    <p:sldId id="2267" r:id="rId14"/>
    <p:sldId id="2225" r:id="rId15"/>
    <p:sldId id="2252" r:id="rId16"/>
    <p:sldId id="2226" r:id="rId17"/>
    <p:sldId id="2227" r:id="rId18"/>
    <p:sldId id="2229" r:id="rId19"/>
    <p:sldId id="2260" r:id="rId20"/>
    <p:sldId id="2268" r:id="rId21"/>
    <p:sldId id="2261" r:id="rId22"/>
    <p:sldId id="2269" r:id="rId23"/>
    <p:sldId id="2230" r:id="rId24"/>
    <p:sldId id="2263" r:id="rId25"/>
    <p:sldId id="2264" r:id="rId26"/>
    <p:sldId id="2265" r:id="rId27"/>
    <p:sldId id="2262" r:id="rId28"/>
    <p:sldId id="2236" r:id="rId29"/>
    <p:sldId id="2232" r:id="rId30"/>
    <p:sldId id="2251" r:id="rId31"/>
  </p:sldIdLst>
  <p:sldSz cx="7315200" cy="5486400" type="B5JIS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28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11"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00"/>
    <a:srgbClr val="27161C"/>
    <a:srgbClr val="006600"/>
    <a:srgbClr val="FFFF00"/>
    <a:srgbClr val="FFFF66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047" autoAdjust="0"/>
    <p:restoredTop sz="94632" autoAdjust="0"/>
  </p:normalViewPr>
  <p:slideViewPr>
    <p:cSldViewPr>
      <p:cViewPr varScale="1">
        <p:scale>
          <a:sx n="104" d="100"/>
          <a:sy n="104" d="100"/>
        </p:scale>
        <p:origin x="-1426" y="-77"/>
      </p:cViewPr>
      <p:guideLst>
        <p:guide orient="horz" pos="1728"/>
        <p:guide pos="2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120"/>
    </p:cViewPr>
  </p:sorterViewPr>
  <p:notesViewPr>
    <p:cSldViewPr snapToGrid="0" snapToObjects="1">
      <p:cViewPr varScale="1">
        <p:scale>
          <a:sx n="72" d="100"/>
          <a:sy n="72" d="100"/>
        </p:scale>
        <p:origin x="-2968" y="-11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2C4B0-9B5A-4145-8AB0-8398CDADA4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217495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CE451-5358-499D-A852-2209492F43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178634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704340"/>
            <a:ext cx="6217920" cy="117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3108960"/>
            <a:ext cx="5120640" cy="1402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5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3525520"/>
            <a:ext cx="6217920" cy="108966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325371"/>
            <a:ext cx="6217920" cy="1200150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5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280161"/>
            <a:ext cx="3230880" cy="362077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18560" y="1280161"/>
            <a:ext cx="3230880" cy="362077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228090"/>
            <a:ext cx="3232150" cy="511810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00" b="1"/>
            </a:lvl3pPr>
            <a:lvl4pPr marL="1097280" indent="0">
              <a:buNone/>
              <a:defRPr sz="1300" b="1"/>
            </a:lvl4pPr>
            <a:lvl5pPr marL="1463040" indent="0">
              <a:buNone/>
              <a:defRPr sz="1300" b="1"/>
            </a:lvl5pPr>
            <a:lvl6pPr marL="1828800" indent="0">
              <a:buNone/>
              <a:defRPr sz="1300" b="1"/>
            </a:lvl6pPr>
            <a:lvl7pPr marL="2194560" indent="0">
              <a:buNone/>
              <a:defRPr sz="1300" b="1"/>
            </a:lvl7pPr>
            <a:lvl8pPr marL="2560320" indent="0">
              <a:buNone/>
              <a:defRPr sz="1300" b="1"/>
            </a:lvl8pPr>
            <a:lvl9pPr marL="292608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1739900"/>
            <a:ext cx="3232150" cy="316103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0" y="1228090"/>
            <a:ext cx="3233420" cy="511810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00" b="1"/>
            </a:lvl3pPr>
            <a:lvl4pPr marL="1097280" indent="0">
              <a:buNone/>
              <a:defRPr sz="1300" b="1"/>
            </a:lvl4pPr>
            <a:lvl5pPr marL="1463040" indent="0">
              <a:buNone/>
              <a:defRPr sz="1300" b="1"/>
            </a:lvl5pPr>
            <a:lvl6pPr marL="1828800" indent="0">
              <a:buNone/>
              <a:defRPr sz="1300" b="1"/>
            </a:lvl6pPr>
            <a:lvl7pPr marL="2194560" indent="0">
              <a:buNone/>
              <a:defRPr sz="1300" b="1"/>
            </a:lvl7pPr>
            <a:lvl8pPr marL="2560320" indent="0">
              <a:buNone/>
              <a:defRPr sz="1300" b="1"/>
            </a:lvl8pPr>
            <a:lvl9pPr marL="292608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0" y="1739900"/>
            <a:ext cx="3233420" cy="316103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1" y="218440"/>
            <a:ext cx="2406650" cy="92964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0" y="218441"/>
            <a:ext cx="4089400" cy="468249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1" y="1148081"/>
            <a:ext cx="2406650" cy="3752850"/>
          </a:xfrm>
        </p:spPr>
        <p:txBody>
          <a:bodyPr/>
          <a:lstStyle>
            <a:lvl1pPr marL="0" indent="0">
              <a:buNone/>
              <a:defRPr sz="1100"/>
            </a:lvl1pPr>
            <a:lvl2pPr marL="365760" indent="0">
              <a:buNone/>
              <a:defRPr sz="1000"/>
            </a:lvl2pPr>
            <a:lvl3pPr marL="731520" indent="0">
              <a:buNone/>
              <a:defRPr sz="800"/>
            </a:lvl3pPr>
            <a:lvl4pPr marL="1097280" indent="0">
              <a:buNone/>
              <a:defRPr sz="700"/>
            </a:lvl4pPr>
            <a:lvl5pPr marL="1463040" indent="0">
              <a:buNone/>
              <a:defRPr sz="700"/>
            </a:lvl5pPr>
            <a:lvl6pPr marL="1828800" indent="0">
              <a:buNone/>
              <a:defRPr sz="700"/>
            </a:lvl6pPr>
            <a:lvl7pPr marL="2194560" indent="0">
              <a:buNone/>
              <a:defRPr sz="700"/>
            </a:lvl7pPr>
            <a:lvl8pPr marL="2560320" indent="0">
              <a:buNone/>
              <a:defRPr sz="700"/>
            </a:lvl8pPr>
            <a:lvl9pPr marL="292608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830" y="3840480"/>
            <a:ext cx="4389120" cy="45339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830" y="490220"/>
            <a:ext cx="4389120" cy="3291840"/>
          </a:xfrm>
        </p:spPr>
        <p:txBody>
          <a:bodyPr/>
          <a:lstStyle>
            <a:lvl1pPr marL="0" indent="0">
              <a:buNone/>
              <a:defRPr sz="2600"/>
            </a:lvl1pPr>
            <a:lvl2pPr marL="365760" indent="0">
              <a:buNone/>
              <a:defRPr sz="2200"/>
            </a:lvl2pPr>
            <a:lvl3pPr marL="731520" indent="0">
              <a:buNone/>
              <a:defRPr sz="190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830" y="4293870"/>
            <a:ext cx="4389120" cy="643890"/>
          </a:xfrm>
        </p:spPr>
        <p:txBody>
          <a:bodyPr/>
          <a:lstStyle>
            <a:lvl1pPr marL="0" indent="0">
              <a:buNone/>
              <a:defRPr sz="1100"/>
            </a:lvl1pPr>
            <a:lvl2pPr marL="365760" indent="0">
              <a:buNone/>
              <a:defRPr sz="1000"/>
            </a:lvl2pPr>
            <a:lvl3pPr marL="731520" indent="0">
              <a:buNone/>
              <a:defRPr sz="800"/>
            </a:lvl3pPr>
            <a:lvl4pPr marL="1097280" indent="0">
              <a:buNone/>
              <a:defRPr sz="700"/>
            </a:lvl4pPr>
            <a:lvl5pPr marL="1463040" indent="0">
              <a:buNone/>
              <a:defRPr sz="700"/>
            </a:lvl5pPr>
            <a:lvl6pPr marL="1828800" indent="0">
              <a:buNone/>
              <a:defRPr sz="700"/>
            </a:lvl6pPr>
            <a:lvl7pPr marL="2194560" indent="0">
              <a:buNone/>
              <a:defRPr sz="700"/>
            </a:lvl7pPr>
            <a:lvl8pPr marL="2560320" indent="0">
              <a:buNone/>
              <a:defRPr sz="700"/>
            </a:lvl8pPr>
            <a:lvl9pPr marL="292608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219712"/>
            <a:ext cx="1645920" cy="46812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219712"/>
            <a:ext cx="4815840" cy="46812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760" y="219710"/>
            <a:ext cx="6583680" cy="914400"/>
          </a:xfrm>
          <a:prstGeom prst="rect">
            <a:avLst/>
          </a:prstGeom>
        </p:spPr>
        <p:txBody>
          <a:bodyPr vert="horz" lIns="73152" tIns="36576" rIns="73152" bIns="3657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280161"/>
            <a:ext cx="6583680" cy="3620770"/>
          </a:xfrm>
          <a:prstGeom prst="rect">
            <a:avLst/>
          </a:prstGeom>
        </p:spPr>
        <p:txBody>
          <a:bodyPr vert="horz" lIns="73152" tIns="36576" rIns="73152" bIns="3657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0" y="5085080"/>
            <a:ext cx="1706880" cy="292100"/>
          </a:xfrm>
          <a:prstGeom prst="rect">
            <a:avLst/>
          </a:prstGeom>
        </p:spPr>
        <p:txBody>
          <a:bodyPr vert="horz" lIns="73152" tIns="36576" rIns="73152" bIns="3657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9360" y="5085080"/>
            <a:ext cx="2316480" cy="292100"/>
          </a:xfrm>
          <a:prstGeom prst="rect">
            <a:avLst/>
          </a:prstGeom>
        </p:spPr>
        <p:txBody>
          <a:bodyPr vert="horz" lIns="73152" tIns="36576" rIns="73152" bIns="3657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2560" y="5085080"/>
            <a:ext cx="1706880" cy="292100"/>
          </a:xfrm>
          <a:prstGeom prst="rect">
            <a:avLst/>
          </a:prstGeom>
        </p:spPr>
        <p:txBody>
          <a:bodyPr vert="horz" lIns="73152" tIns="36576" rIns="73152" bIns="3657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1B6AA-5CD1-4392-8D05-9C96930496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wipe/>
  </p:transition>
  <p:hf sldNum="0" hdr="0" ftr="0"/>
  <p:txStyles>
    <p:titleStyle>
      <a:lvl1pPr algn="ctr" defTabSz="73152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73152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73152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38" y="1385878"/>
            <a:ext cx="6583680" cy="36207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THE SECRET TO TRANSFORM YOUR LIFE FORMULA</a:t>
            </a: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216" y="1015008"/>
            <a:ext cx="6929486" cy="936104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en-US" sz="5400" dirty="0" smtClean="0"/>
              <a:t> </a:t>
            </a: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WORTH </a:t>
            </a:r>
            <a:r>
              <a:rPr lang="en-US" sz="5400" b="1" strike="sngStrike" dirty="0" smtClean="0">
                <a:latin typeface="Times New Roman" pitchFamily="18" charset="0"/>
                <a:cs typeface="Times New Roman" pitchFamily="18" charset="0"/>
              </a:rPr>
              <a:t>1999/-</a:t>
            </a:r>
          </a:p>
          <a:p>
            <a:pPr algn="ctr">
              <a:buNone/>
            </a:pP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‘ACTION TAKER’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ONLY 499/-</a:t>
            </a:r>
            <a:endParaRPr lang="en-US" sz="5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D:\WEBINAR THE SECRET TO TRANSFORM YOUR LIFE\Course detail\IMG-20200706-WA0053.jpg"/>
          <p:cNvPicPr>
            <a:picLocks noChangeAspect="1" noChangeArrowheads="1"/>
          </p:cNvPicPr>
          <p:nvPr/>
        </p:nvPicPr>
        <p:blipFill rotWithShape="1">
          <a:blip r:embed="rId2" cstate="print"/>
          <a:srcRect l="10854" t="5251" r="11887" b="5543"/>
          <a:stretch/>
        </p:blipFill>
        <p:spPr bwMode="auto">
          <a:xfrm>
            <a:off x="1728774" y="1957382"/>
            <a:ext cx="3643338" cy="305404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05272" y="2455168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52" y="600060"/>
            <a:ext cx="6583680" cy="9144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WHAT WILL YOU LEARN?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" y="1457316"/>
            <a:ext cx="6583680" cy="362077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MIND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TYPES OF MIND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POWERS OF SUBCONSCIOUS MIND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HOW TO USE MIND POWER TO BECOME SUCCESSFUL.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MINDSET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HOW TO CHANGE OUR MINDSET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GOAL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HOW TO ACHIEVE OUR GOAL ?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D:\WEBINAR THE SECRET TO TRANSFORM YOUR LIFE\Course detail\IMG-20200706-WA0053.jpg"/>
          <p:cNvPicPr>
            <a:picLocks noChangeAspect="1" noChangeArrowheads="1"/>
          </p:cNvPicPr>
          <p:nvPr/>
        </p:nvPicPr>
        <p:blipFill rotWithShape="1">
          <a:blip r:embed="rId2" cstate="print"/>
          <a:srcRect l="10854" t="5251" r="11887" b="5543"/>
          <a:stretch/>
        </p:blipFill>
        <p:spPr bwMode="auto">
          <a:xfrm>
            <a:off x="5229236" y="3243266"/>
            <a:ext cx="1804766" cy="151285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014" y="1457316"/>
            <a:ext cx="6583680" cy="820097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200" b="1" dirty="0" smtClean="0">
                <a:latin typeface="Times New Roman" pitchFamily="18" charset="0"/>
                <a:cs typeface="Times New Roman" pitchFamily="18" charset="0"/>
              </a:rPr>
              <a:t>THE SECRET TO TRANSFORM YOUR LIFE BLUEPRINT</a:t>
            </a:r>
            <a:endParaRPr lang="en-US" sz="2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4374"/>
            <a:ext cx="731520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WORTH </a:t>
            </a:r>
            <a:r>
              <a:rPr lang="en-US" b="1" strike="sngStrike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10000/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WORTH 5000/-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5000/-      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+    FREEE !!!!!         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WEBINAR THE SECRET TO TRANSFORM YOUR LIFE\Course detail\IMG-20200706-WA005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7294" t="6556" r="19218" b="5876"/>
          <a:stretch/>
        </p:blipFill>
        <p:spPr bwMode="auto">
          <a:xfrm>
            <a:off x="561256" y="2023120"/>
            <a:ext cx="2952328" cy="2940192"/>
          </a:xfrm>
          <a:prstGeom prst="rect">
            <a:avLst/>
          </a:prstGeom>
          <a:noFill/>
        </p:spPr>
      </p:pic>
      <p:pic>
        <p:nvPicPr>
          <p:cNvPr id="2051" name="Picture 3" descr="D:\WEBINAR THE SECRET TO TRANSFORM YOUR LIFE\Course detail\IMG-20200710-WA0011.jpg"/>
          <p:cNvPicPr>
            <a:picLocks noChangeAspect="1" noChangeArrowheads="1"/>
          </p:cNvPicPr>
          <p:nvPr/>
        </p:nvPicPr>
        <p:blipFill rotWithShape="1">
          <a:blip r:embed="rId3" cstate="print"/>
          <a:srcRect l="12262" t="6660" r="17347" b="5924"/>
          <a:stretch/>
        </p:blipFill>
        <p:spPr bwMode="auto">
          <a:xfrm>
            <a:off x="3801616" y="2023120"/>
            <a:ext cx="2954075" cy="288410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8622"/>
            <a:ext cx="658368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     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YOU WILL LEARN ?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014" y="1457316"/>
            <a:ext cx="5715040" cy="3786214"/>
          </a:xfrm>
        </p:spPr>
        <p:txBody>
          <a:bodyPr>
            <a:normAutofit fontScale="85000" lnSpcReduction="20000"/>
          </a:bodyPr>
          <a:lstStyle/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WHAT IS MIND ?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TYPES OF MIND 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LEVEL OF MIND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STATE OF MIND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POWERS OF SUBCONSCIOUS MIND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HOW TO USE MIND POWER TO BECOME SUCCESSFUL.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WHAT IS GRATITUDE ?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POWER OF GRATITUDE.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WHAT IS MINDSET ?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WHAT IS POSITIVE MINDSET ?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WHAT IS NEGATIVE MINDSET ?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HOW TO CHANGE OUR MINDSET ?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WHAT IS GOAL ?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HOW TO ACHIEVE OUR GOAL ?</a:t>
            </a:r>
            <a:endParaRPr lang="en-US" sz="21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8" name="Picture 2" descr="D:\WEBINAR THE SECRET TO TRANSFORM YOUR LIFE\Course detail\IMG-20200706-WA0056.jpg"/>
          <p:cNvPicPr>
            <a:picLocks noChangeAspect="1" noChangeArrowheads="1"/>
          </p:cNvPicPr>
          <p:nvPr/>
        </p:nvPicPr>
        <p:blipFill rotWithShape="1">
          <a:blip r:embed="rId2" cstate="print"/>
          <a:srcRect l="17294" t="6556" r="19218" b="5876"/>
          <a:stretch/>
        </p:blipFill>
        <p:spPr bwMode="auto">
          <a:xfrm>
            <a:off x="5157798" y="3243266"/>
            <a:ext cx="1641934" cy="1635185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5400" dirty="0" smtClean="0"/>
              <a:t> </a:t>
            </a: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200" b="1" dirty="0" smtClean="0">
                <a:latin typeface="Times New Roman" pitchFamily="18" charset="0"/>
                <a:cs typeface="Times New Roman" pitchFamily="18" charset="0"/>
              </a:rPr>
              <a:t>TODAY’S SPECIAL OFFER FOR </a:t>
            </a:r>
            <a:r>
              <a:rPr lang="en-US" sz="5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‘ACTION TAKER’</a:t>
            </a:r>
            <a:endParaRPr lang="en-US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5400" dirty="0" smtClean="0"/>
              <a:t>                  </a:t>
            </a: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1,999/-</a:t>
            </a:r>
            <a:endParaRPr lang="en-US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52" y="2100258"/>
            <a:ext cx="6583680" cy="9144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REPROGRAM YOUR MIND CHALLENGE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4457711"/>
            <a:ext cx="6583680" cy="44321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  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14" y="1028688"/>
            <a:ext cx="658368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21 DAYS LIVE WORKSHOP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WORTH </a:t>
            </a:r>
            <a:r>
              <a:rPr lang="en-US" b="1" strike="sngStrike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25000/</a:t>
            </a:r>
            <a:r>
              <a:rPr lang="en-US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NOW 15000/-</a:t>
            </a:r>
            <a:r>
              <a:rPr lang="en-US" b="1" strike="sngStrik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strike="sngStrike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 descr="IMG-20200708-WA00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14460" y="2171696"/>
            <a:ext cx="4086689" cy="2860682"/>
          </a:xfrm>
        </p:spPr>
      </p:pic>
    </p:spTree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52" y="457184"/>
            <a:ext cx="6583680" cy="914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YOU WILL LEARN 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890" y="1457316"/>
            <a:ext cx="6583680" cy="2428892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MIND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TYPES OF MIND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LEVEL OF MIND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STATE OF MIND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POWERS OF SUBCONSCIOUS MIND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HOW TO USE MIND POWER TO BECOME SUCCESSFUL.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MINDSET ?</a:t>
            </a:r>
          </a:p>
        </p:txBody>
      </p:sp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POSITIVE MINDSET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NEGATIVE MINDSET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CONSTANT MINDSET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GROWTH MINDSET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RICH MINDSET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HOW TO CHANGE OUR MINDSET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WHAT IS GRATITUDE ?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HOW TO STOP PROCASTINATION ?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890" y="1171564"/>
            <a:ext cx="6649426" cy="4015119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GOAL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HOW TO ACHIEVE OUR GOAL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VISUALISATION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POWER OF VISUALISATION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AFFIRMATION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POWER OF AFFIRMATION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VIBRATION ?</a:t>
            </a:r>
          </a:p>
          <a:p>
            <a:endParaRPr lang="en-US" dirty="0"/>
          </a:p>
        </p:txBody>
      </p:sp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POWER OF VIBRATION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LAW OF ATTRACTION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HOW LAW OF ATTRACTION WORKS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MEDITATION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BENEFITS OF MEDITATION.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HOW TO DO MEDITATION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HOW TO BUILD GOOD HABBITS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21 DAYS MIRACLE MORNING  SESSION LIVE AT 5 AM TO GAIN ULTIMATE ENERGY.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52" y="742936"/>
            <a:ext cx="658368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WORTH 10000/-</a:t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FREEE !!!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D:\WEBINAR THE SECRET TO TRANSFORM YOUR LIFE\Course detail\IMG-20200710-WA017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9234" t="8275" r="18701" b="6742"/>
          <a:stretch/>
        </p:blipFill>
        <p:spPr bwMode="auto">
          <a:xfrm>
            <a:off x="3873624" y="1951112"/>
            <a:ext cx="2664296" cy="2658080"/>
          </a:xfrm>
          <a:prstGeom prst="rect">
            <a:avLst/>
          </a:prstGeom>
          <a:noFill/>
        </p:spPr>
      </p:pic>
      <p:pic>
        <p:nvPicPr>
          <p:cNvPr id="4101" name="Picture 5" descr="D:\WEBINAR THE SECRET TO TRANSFORM YOUR LIFE\Course detail\IMG-20200710-WA0011.jpg"/>
          <p:cNvPicPr>
            <a:picLocks noChangeAspect="1" noChangeArrowheads="1"/>
          </p:cNvPicPr>
          <p:nvPr/>
        </p:nvPicPr>
        <p:blipFill rotWithShape="1">
          <a:blip r:embed="rId3" cstate="print"/>
          <a:srcRect l="18449" t="8697" r="22868" b="5926"/>
          <a:stretch/>
        </p:blipFill>
        <p:spPr bwMode="auto">
          <a:xfrm>
            <a:off x="959880" y="1952325"/>
            <a:ext cx="2500678" cy="2663083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WEBINAR THE SECRET TO TRANSFORM YOUR LIFE\Course detail\IMG-20200710-WA017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9234" t="8275" r="18701" b="6742"/>
          <a:stretch/>
        </p:blipFill>
        <p:spPr bwMode="auto">
          <a:xfrm>
            <a:off x="3657600" y="3247256"/>
            <a:ext cx="2158556" cy="1938000"/>
          </a:xfrm>
          <a:prstGeom prst="rect">
            <a:avLst/>
          </a:prstGeom>
          <a:noFill/>
        </p:spPr>
      </p:pic>
      <p:pic>
        <p:nvPicPr>
          <p:cNvPr id="7" name="Picture 5" descr="D:\WEBINAR THE SECRET TO TRANSFORM YOUR LIFE\Course detail\IMG-20200710-WA0011.jpg"/>
          <p:cNvPicPr>
            <a:picLocks noChangeAspect="1" noChangeArrowheads="1"/>
          </p:cNvPicPr>
          <p:nvPr/>
        </p:nvPicPr>
        <p:blipFill rotWithShape="1">
          <a:blip r:embed="rId3" cstate="print"/>
          <a:srcRect l="18449" t="8697" r="22868" b="5926"/>
          <a:stretch/>
        </p:blipFill>
        <p:spPr bwMode="auto">
          <a:xfrm>
            <a:off x="1157270" y="3247256"/>
            <a:ext cx="1996274" cy="1917113"/>
          </a:xfrm>
          <a:prstGeom prst="rect">
            <a:avLst/>
          </a:prstGeom>
          <a:noFill/>
        </p:spPr>
      </p:pic>
      <p:pic>
        <p:nvPicPr>
          <p:cNvPr id="6" name="Picture 5" descr="IMG-20200708-WA00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71650" y="885812"/>
            <a:ext cx="3249383" cy="227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8717229"/>
      </p:ext>
    </p:extLst>
  </p:cSld>
  <p:clrMapOvr>
    <a:masterClrMapping/>
  </p:clrMapOvr>
  <p:transition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14" y="742936"/>
            <a:ext cx="6583680" cy="914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SPECIAL OFFER FOR TODAY WORTH </a:t>
            </a:r>
            <a:r>
              <a:rPr lang="en-US" sz="2800" b="1" strike="sngStrik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10000/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IS NOW FREE !!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 descr="D:\WEBINAR THE SECRET TO TRANSFORM YOUR LIFE\Course detail\IMG-20200710-WA017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85832" y="1600192"/>
            <a:ext cx="5172983" cy="362108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5400" dirty="0" smtClean="0"/>
              <a:t>  </a:t>
            </a: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TODAY’S SPECIAL OFFER FOR 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‘ACTION TAKER’</a:t>
            </a:r>
          </a:p>
          <a:p>
            <a:pPr>
              <a:buNone/>
            </a:pP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                  ONLY 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4999/-</a:t>
            </a:r>
            <a:endParaRPr lang="en-US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52" y="742936"/>
            <a:ext cx="6583680" cy="9144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90 DAYS LIVE WORKSHOP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W0RTH</a:t>
            </a:r>
            <a:r>
              <a:rPr lang="en-US" b="1" strike="sngStrik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75000/-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IS NOW 25000/-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5122" name="Picture 2" descr="D:\WEBINAR THE SECRET TO TRANSFORM YOUR LIFE\Course detail\IMG-20200708-WA00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04" y="1814506"/>
            <a:ext cx="6086492" cy="336672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890" y="528622"/>
            <a:ext cx="6583680" cy="9144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YOU WILL LEARN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WHAT IS MIND ?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TYPES OF MIND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LEVEL OF MIND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STATE OF MIND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POWER OF CONSCIOUS MIND 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POWER OF SUBCONSCIOUS MIND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WHAT IS MIND POWER ?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HOW TO USE MIND POWER TO BECOME SUCCESSFUL  ?</a:t>
            </a:r>
          </a:p>
          <a:p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MINDSET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POSITIVE MINDSET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NEGATIVE MINDSET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CONSTANT MINDSET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GROWTH MINDSET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RICH MINDSET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HOW TO CHANGE OUR MINDSET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GRATITUDE 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HOW TO STOP PROCASTINATION ?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0014" y="1171564"/>
            <a:ext cx="6583680" cy="3620770"/>
          </a:xfrm>
        </p:spPr>
        <p:txBody>
          <a:bodyPr>
            <a:norm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WHAT IS GOAL ?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HOW TO ACHIEVE OUR GOAL ?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FOUR PILLARS OF LIFE.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WHAT IS VISUALISATION ?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POWER OF VISUALISATION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POWER OF AFFIRMATION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WHAT IS ENERGY ?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POWER OF PRAYER</a:t>
            </a:r>
          </a:p>
          <a:p>
            <a:pPr>
              <a:buNone/>
            </a:pPr>
            <a:endParaRPr lang="en-US" sz="4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POWER OF VIBRATION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WHAT IS LAW OF ATTRACTION ?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HOW LAW OF ATTRCTION WORKS ?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WHAT IS MEDITATION ?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BENEFITS OF MEDITATION.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HOW TO DO MEDITATION ?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HOW TO BUILD GOOD HABBITS ?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90 DAYS MIRACLE MORNING  SESSION LIVE AT 5 AM TO GAIN ULTIMATE ENERGY.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WEEKLY LIVE SESSIONS  (90 DAYS)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52" y="600060"/>
            <a:ext cx="6583680" cy="914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WORTH RS </a:t>
            </a:r>
            <a:r>
              <a:rPr lang="en-US" sz="2800" b="1" strike="sngStrik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20000/-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(5000 EACH)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FREEEEE !!!!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WEBINAR THE SECRET TO TRANSFORM YOUR LIFE\Course detail\IMG-20200710-WA01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14" y="1100127"/>
            <a:ext cx="3286148" cy="2000264"/>
          </a:xfrm>
          <a:prstGeom prst="rect">
            <a:avLst/>
          </a:prstGeom>
          <a:noFill/>
        </p:spPr>
      </p:pic>
      <p:pic>
        <p:nvPicPr>
          <p:cNvPr id="6147" name="Picture 3" descr="D:\WEBINAR THE SECRET TO TRANSFORM YOUR LIFE\Course detail\IMG-20200710-WA01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6162" y="1100126"/>
            <a:ext cx="3429024" cy="2000264"/>
          </a:xfrm>
          <a:prstGeom prst="rect">
            <a:avLst/>
          </a:prstGeom>
          <a:noFill/>
        </p:spPr>
      </p:pic>
      <p:pic>
        <p:nvPicPr>
          <p:cNvPr id="6" name="Picture 5" descr="D:\WEBINAR THE SECRET TO TRANSFORM YOUR LIFE\Course detail\IMG-20200710-WA0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14" y="3100390"/>
            <a:ext cx="3286148" cy="2214578"/>
          </a:xfrm>
          <a:prstGeom prst="rect">
            <a:avLst/>
          </a:prstGeom>
          <a:noFill/>
        </p:spPr>
      </p:pic>
      <p:pic>
        <p:nvPicPr>
          <p:cNvPr id="7" name="Picture 4" descr="D:\WEBINAR THE SECRET TO TRANSFORM YOUR LIFE\Course detail\IMG-20200710-WA01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6162" y="3100390"/>
            <a:ext cx="3429024" cy="222884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14" y="600060"/>
            <a:ext cx="6583680" cy="9144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YOU WILL LEARN</a:t>
            </a:r>
            <a:endParaRPr lang="en-US" dirty="0"/>
          </a:p>
        </p:txBody>
      </p:sp>
      <p:pic>
        <p:nvPicPr>
          <p:cNvPr id="5" name="Picture 2" descr="D:\WEBINAR THE SECRET TO TRANSFORM YOUR LIFE\Course detail\IMG-20200710-WA01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1914" y="1957382"/>
            <a:ext cx="2929726" cy="292790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8576" y="1743068"/>
            <a:ext cx="364333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WHAT IS QUALITY ?</a:t>
            </a:r>
          </a:p>
          <a:p>
            <a:pPr marL="342900" indent="-342900">
              <a:buAutoNum type="arabicParenR"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QUALITY OF PRODUCT </a:t>
            </a:r>
          </a:p>
          <a:p>
            <a:pPr marL="342900" indent="-342900">
              <a:buAutoNum type="arabicParenR"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QUALITY OF SERVICE</a:t>
            </a:r>
          </a:p>
          <a:p>
            <a:pPr marL="342900" indent="-342900">
              <a:buAutoNum type="arabicParenR"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LEAN MANAGEMENT</a:t>
            </a:r>
          </a:p>
          <a:p>
            <a:pPr marL="342900" indent="-342900">
              <a:buAutoNum type="arabicParenR"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GLIMPSE OF SIX SIGMA</a:t>
            </a: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WEBINAR THE SECRET TO TRANSFORM YOUR LIFE\Course detail\IMG-20200710-WA01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4790" y="1814506"/>
            <a:ext cx="2697840" cy="3014669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71452" y="671498"/>
            <a:ext cx="6583680" cy="9144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YOU WILL LEARN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7138" y="1743068"/>
            <a:ext cx="37862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RELATION ?</a:t>
            </a:r>
          </a:p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IMPORTANCE OF RELATIONSHIP.</a:t>
            </a:r>
          </a:p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HOW TO MAINTAIN A RELATION ?</a:t>
            </a:r>
          </a:p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IMPORTANCE OF COMMUNICATION IN A RELATION.</a:t>
            </a:r>
          </a:p>
        </p:txBody>
      </p:sp>
    </p:spTree>
  </p:cSld>
  <p:clrMapOvr>
    <a:masterClrMapping/>
  </p:clrMapOvr>
  <p:transition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:\WEBINAR THE SECRET TO TRANSFORM YOUR LIFE\Course detail\IMG-20200710-WA017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9104" y="2028820"/>
            <a:ext cx="2265488" cy="2872047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0014" y="885812"/>
            <a:ext cx="6583680" cy="9144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YOU WILL LEARN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1452" y="1957382"/>
            <a:ext cx="385765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24 HOUR TIME MANAGEMENT</a:t>
            </a:r>
          </a:p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TIME ANALYSIS</a:t>
            </a:r>
          </a:p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HOW TO STOP PROCASTINATION ?</a:t>
            </a:r>
          </a:p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IMPORTANCE OF </a:t>
            </a:r>
          </a:p>
          <a:p>
            <a:pPr marL="342900" indent="-342900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TO-DO LIST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</p:cSld>
  <p:clrMapOvr>
    <a:masterClrMapping/>
  </p:clrMapOvr>
  <p:transition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76" y="671498"/>
            <a:ext cx="6583680" cy="9144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YOU WILL LEARN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D:\WEBINAR THE SECRET TO TRANSFORM YOUR LIFE\Course detail\IMG-20200710-WA001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2262" t="6660" r="17347" b="5924"/>
          <a:stretch/>
        </p:blipFill>
        <p:spPr bwMode="auto">
          <a:xfrm>
            <a:off x="4014790" y="1957382"/>
            <a:ext cx="2864037" cy="29577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1452" y="1885944"/>
            <a:ext cx="38576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MONEY MANAGEMENT</a:t>
            </a:r>
          </a:p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FINANCIAL FREEDOM TECHNIQUE</a:t>
            </a:r>
          </a:p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MONEY EMOTION</a:t>
            </a:r>
          </a:p>
          <a:p>
            <a:pPr marL="342900" indent="-342900"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SECRET OF MONEY MINDSET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5" name="Content Placeholder 4" descr="Screenshot (1344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1518" y="1243002"/>
            <a:ext cx="5319922" cy="3331668"/>
          </a:xfrm>
        </p:spPr>
      </p:pic>
    </p:spTree>
  </p:cSld>
  <p:clrMapOvr>
    <a:masterClrMapping/>
  </p:clrMapOvr>
  <p:transition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52" y="671498"/>
            <a:ext cx="658368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WORTH RS </a:t>
            </a:r>
            <a:r>
              <a:rPr lang="en-US" b="1" strike="sngStrik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15000/-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IS NOW 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FREE !!!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WEBINAR THE SECRET TO TRANSFORM YOUR LIFE\Course detail\IMG-20200710-WA017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85832" y="1600192"/>
            <a:ext cx="5172983" cy="362108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5400" dirty="0" smtClean="0"/>
              <a:t> </a:t>
            </a:r>
            <a:r>
              <a:rPr lang="en-US" sz="4800" dirty="0" smtClean="0"/>
              <a:t>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TODAY’S SPECIAL OFFER FOR </a:t>
            </a:r>
          </a:p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‘ACTION TAKER’</a:t>
            </a:r>
            <a:endParaRPr lang="en-US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               ONLY 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14999/-</a:t>
            </a:r>
            <a:endParaRPr lang="en-US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61957</TotalTime>
  <Words>645</Words>
  <Application>Microsoft Macintosh PowerPoint</Application>
  <PresentationFormat>Custom</PresentationFormat>
  <Paragraphs>147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  </vt:lpstr>
      <vt:lpstr>  </vt:lpstr>
      <vt:lpstr>WHAT WILL YOU LEARN?</vt:lpstr>
      <vt:lpstr>  </vt:lpstr>
      <vt:lpstr>WORTH 10000/     WORTH 5000/-          5000/-       +    FREEE !!!!!          </vt:lpstr>
      <vt:lpstr>           YOU WILL LEARN ?</vt:lpstr>
      <vt:lpstr>  </vt:lpstr>
      <vt:lpstr>REPROGRAM YOUR MIND CHALLENGE</vt:lpstr>
      <vt:lpstr>21 DAYS LIVE WORKSHOP WORTH 25000/  IS NOW 15000/- </vt:lpstr>
      <vt:lpstr>YOU WILL LEARN  </vt:lpstr>
      <vt:lpstr>  </vt:lpstr>
      <vt:lpstr>  </vt:lpstr>
      <vt:lpstr>  </vt:lpstr>
      <vt:lpstr> WORTH 10000/- FREEE !!!</vt:lpstr>
      <vt:lpstr>Slide 15</vt:lpstr>
      <vt:lpstr>SPECIAL OFFER FOR TODAY WORTH 10000/ IS NOW FREE !!</vt:lpstr>
      <vt:lpstr>  </vt:lpstr>
      <vt:lpstr>90 DAYS LIVE WORKSHOP W0RTH 75000/- IS NOW 25000/-</vt:lpstr>
      <vt:lpstr>YOU WILL LEARN </vt:lpstr>
      <vt:lpstr>  </vt:lpstr>
      <vt:lpstr>  </vt:lpstr>
      <vt:lpstr>  </vt:lpstr>
      <vt:lpstr>WORTH RS 20000/- (5000 EACH) FREEEEE !!!!</vt:lpstr>
      <vt:lpstr>YOU WILL LEARN</vt:lpstr>
      <vt:lpstr>YOU WILL LEARN</vt:lpstr>
      <vt:lpstr>YOU WILL LEARN</vt:lpstr>
      <vt:lpstr> YOU WILL LEARN </vt:lpstr>
      <vt:lpstr>  </vt:lpstr>
      <vt:lpstr>WORTH RS 15000/- IS NOW  FREE !!!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gold</dc:creator>
  <cp:lastModifiedBy>Amit</cp:lastModifiedBy>
  <cp:revision>1683</cp:revision>
  <dcterms:created xsi:type="dcterms:W3CDTF">2010-07-19T08:02:01Z</dcterms:created>
  <dcterms:modified xsi:type="dcterms:W3CDTF">2020-09-22T13:19:07Z</dcterms:modified>
</cp:coreProperties>
</file>